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8" r:id="rId5"/>
    <p:sldId id="275" r:id="rId6"/>
    <p:sldId id="26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Baltic Artek</a:t>
            </a:r>
            <a:endParaRPr lang="et-E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971800"/>
            <a:ext cx="6400800" cy="1752600"/>
          </a:xfrm>
        </p:spPr>
        <p:txBody>
          <a:bodyPr/>
          <a:lstStyle/>
          <a:p>
            <a:pPr algn="l"/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Rahvusvaheline noorte foorum</a:t>
            </a:r>
          </a:p>
          <a:p>
            <a:pPr algn="l"/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Kaliningrad, Venemaa</a:t>
            </a:r>
          </a:p>
          <a:p>
            <a:pPr algn="l"/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07. - 15.08 2013</a:t>
            </a:r>
            <a:endParaRPr lang="et-E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Margus\Desktop\Balti Artek 6-16.08.13 _1\aaaaaaaaaaaaaaaaaaar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5105399"/>
            <a:ext cx="9372600" cy="175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Baltic Artek </a:t>
            </a:r>
            <a:endParaRPr lang="en-US" dirty="0"/>
          </a:p>
        </p:txBody>
      </p:sp>
      <p:pic>
        <p:nvPicPr>
          <p:cNvPr id="6" name="Picture 2" descr="C:\Documents and Settings\Margus\Desktop\Balti Artek 6-16.08.13 _1\IMGP86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Baltik Artek</a:t>
            </a:r>
            <a:endParaRPr lang="en-US" dirty="0"/>
          </a:p>
        </p:txBody>
      </p:sp>
      <p:pic>
        <p:nvPicPr>
          <p:cNvPr id="10243" name="Picture 3" descr="C:\Documents and Settings\Margus\Desktop\Balti Artek 6-16.08.13 _1\HRErwumVO_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335" y="1600200"/>
            <a:ext cx="67833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Baltic Artek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C:\Documents and Settings\Margus\Desktop\Balti Artek 6-16.08.13 _1\20130814_171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300" y="1600200"/>
            <a:ext cx="36093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rgus\Desktop\ar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Minu ootused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Rahvusvahelisus</a:t>
            </a:r>
          </a:p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Valikuvõimalus</a:t>
            </a:r>
          </a:p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Muusika tegemise võimalus</a:t>
            </a:r>
          </a:p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Teadmised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rgus\Desktop\ar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Võtan endaga kaasa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  <a:buClr>
                <a:srgbClr val="00A200"/>
              </a:buClr>
              <a:buFont typeface="Wingdings" pitchFamily="2" charset="2"/>
              <a:buChar char="ü"/>
            </a:pPr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 Kogemus olla võõras kultuuriruumis</a:t>
            </a:r>
          </a:p>
          <a:p>
            <a:pPr>
              <a:spcAft>
                <a:spcPts val="1000"/>
              </a:spcAft>
              <a:buClr>
                <a:srgbClr val="00A200"/>
              </a:buClr>
              <a:buFont typeface="Wingdings" pitchFamily="2" charset="2"/>
              <a:buChar char="ü"/>
            </a:pPr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 Vene keele oskus</a:t>
            </a:r>
          </a:p>
          <a:p>
            <a:pPr>
              <a:spcAft>
                <a:spcPts val="1000"/>
              </a:spcAft>
              <a:buClr>
                <a:srgbClr val="00A200"/>
              </a:buClr>
              <a:buFont typeface="Wingdings" pitchFamily="2" charset="2"/>
              <a:buChar char="ü"/>
            </a:pPr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 Inglise keele praktika</a:t>
            </a:r>
          </a:p>
          <a:p>
            <a:pPr>
              <a:spcAft>
                <a:spcPts val="1000"/>
              </a:spcAft>
              <a:buClr>
                <a:srgbClr val="00A200"/>
              </a:buClr>
              <a:buFont typeface="Wingdings" pitchFamily="2" charset="2"/>
              <a:buChar char="ü"/>
            </a:pPr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 Mõned väga head sõbrad Venemaalt</a:t>
            </a:r>
          </a:p>
          <a:p>
            <a:pPr>
              <a:spcAft>
                <a:spcPts val="1000"/>
              </a:spcAft>
              <a:buClr>
                <a:srgbClr val="00A200"/>
              </a:buClr>
              <a:buFont typeface="Wingdings" pitchFamily="2" charset="2"/>
              <a:buChar char="ü"/>
            </a:pPr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 Teadmised idamaisest energia võimsusest</a:t>
            </a:r>
          </a:p>
          <a:p>
            <a:pPr>
              <a:spcAft>
                <a:spcPts val="1000"/>
              </a:spcAft>
              <a:buClr>
                <a:srgbClr val="00A200"/>
              </a:buClr>
              <a:buFont typeface="Wingdings" pitchFamily="2" charset="2"/>
              <a:buChar char="ü"/>
            </a:pPr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 Selgemad mõtted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Documents and Settings\Margus\Desktop\Balti Artek 6-16.08.13 _1\IMGP8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4495800"/>
            <a:ext cx="7772400" cy="1470025"/>
          </a:xfrm>
        </p:spPr>
        <p:txBody>
          <a:bodyPr/>
          <a:lstStyle/>
          <a:p>
            <a:r>
              <a:rPr lang="et-EE" b="1" dirty="0" smtClean="0">
                <a:solidFill>
                  <a:schemeClr val="bg1"/>
                </a:solidFill>
                <a:cs typeface="Aharoni" pitchFamily="2" charset="-79"/>
              </a:rPr>
              <a:t>Tänan tähelepanu eest </a:t>
            </a:r>
            <a:r>
              <a:rPr lang="et-EE" b="1" dirty="0" smtClean="0">
                <a:solidFill>
                  <a:schemeClr val="bg1"/>
                </a:solidFill>
                <a:cs typeface="Aharoni" pitchFamily="2" charset="-79"/>
                <a:sym typeface="Wingdings" pitchFamily="2" charset="2"/>
              </a:rPr>
              <a:t></a:t>
            </a:r>
            <a:endParaRPr lang="en-US" b="1" dirty="0">
              <a:solidFill>
                <a:schemeClr val="bg1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61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Baltic Artek</vt:lpstr>
      <vt:lpstr>Baltic Artek </vt:lpstr>
      <vt:lpstr>Baltik Artek</vt:lpstr>
      <vt:lpstr>Baltic Artek</vt:lpstr>
      <vt:lpstr>Minu ootused</vt:lpstr>
      <vt:lpstr>Võtan endaga kaasa</vt:lpstr>
      <vt:lpstr>Tänan tähelepanu eest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Margus</cp:lastModifiedBy>
  <cp:revision>62</cp:revision>
  <dcterms:created xsi:type="dcterms:W3CDTF">2006-08-16T00:00:00Z</dcterms:created>
  <dcterms:modified xsi:type="dcterms:W3CDTF">2013-08-19T23:27:30Z</dcterms:modified>
</cp:coreProperties>
</file>